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6" r:id="rId2"/>
  </p:sldMasterIdLst>
  <p:notesMasterIdLst>
    <p:notesMasterId r:id="rId5"/>
  </p:notesMasterIdLst>
  <p:handoutMasterIdLst>
    <p:handoutMasterId r:id="rId6"/>
  </p:handoutMasterIdLst>
  <p:sldIdLst>
    <p:sldId id="259" r:id="rId3"/>
    <p:sldId id="258" r:id="rId4"/>
  </p:sldIdLst>
  <p:sldSz cx="12192000" cy="6858000"/>
  <p:notesSz cx="6858000" cy="9144000"/>
  <p:embeddedFontLst>
    <p:embeddedFont>
      <p:font typeface="맑은 고딕" panose="020B0503020000020004" pitchFamily="50" charset="-127"/>
      <p:regular r:id="rId7"/>
      <p:bold r:id="rId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5F9"/>
    <a:srgbClr val="26C1F1"/>
    <a:srgbClr val="0D2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CB4D6F1-0F4E-4A26-910C-0385B6E422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C822648-DB27-4BC0-AE21-0550FFEADB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66108-DCD2-46E3-8EEC-2E1A3007D43D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610282-7F24-4DE1-B982-F4D9BE385A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9208185-DFF4-4E40-B3B5-4F81AE582B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EEBAE-4B4E-4FE1-B6B3-CF78E2059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25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9ABD7-4280-4B67-A604-68EA1A21E3D1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7DE0-8CA5-470E-A55D-01DDB76D9C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43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CA7E1D31-B976-4F69-8A73-76D84B75F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0819" y="6482812"/>
            <a:ext cx="779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defRPr>
            </a:lvl1pPr>
          </a:lstStyle>
          <a:p>
            <a:fld id="{427764C8-391D-45A4-95AF-B3E3752FD38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DF2FEC-A58F-4963-8519-54862C369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789834"/>
            <a:ext cx="5486400" cy="12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9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CA7E1D31-B976-4F69-8A73-76D84B75F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0819" y="6482812"/>
            <a:ext cx="779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defRPr>
            </a:lvl1pPr>
          </a:lstStyle>
          <a:p>
            <a:fld id="{427764C8-391D-45A4-95AF-B3E3752FD38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4861563-0CC7-49F8-8FB7-3AE9C82798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18" y="2782919"/>
            <a:ext cx="5527964" cy="129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8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3207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64C8-391D-45A4-95AF-B3E3752FD38B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50B4BE3-85B4-41E6-BA13-DA14950D0C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3D561EC-0BF3-4D2D-B646-E0ADC9D667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34" y="931373"/>
            <a:ext cx="4993132" cy="27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4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400819" y="6482812"/>
            <a:ext cx="779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defRPr>
            </a:lvl1pPr>
          </a:lstStyle>
          <a:p>
            <a:fld id="{427764C8-391D-45A4-95AF-B3E3752FD38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225D73E-6903-476C-B62D-0B761081AB3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5D2D189-47C4-47B6-B764-BA06D0B9172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690" y="120486"/>
            <a:ext cx="2171527" cy="3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1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3C86FC17-A825-430E-A6CE-4E8467F0C7A7}"/>
              </a:ext>
            </a:extLst>
          </p:cNvPr>
          <p:cNvCxnSpPr>
            <a:cxnSpLocks/>
          </p:cNvCxnSpPr>
          <p:nvPr/>
        </p:nvCxnSpPr>
        <p:spPr>
          <a:xfrm>
            <a:off x="5685187" y="5110416"/>
            <a:ext cx="821624" cy="0"/>
          </a:xfrm>
          <a:prstGeom prst="line">
            <a:avLst/>
          </a:prstGeom>
          <a:ln>
            <a:solidFill>
              <a:srgbClr val="45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FDD27F9-42A2-4968-95A9-918B2189A061}"/>
              </a:ext>
            </a:extLst>
          </p:cNvPr>
          <p:cNvSpPr/>
          <p:nvPr/>
        </p:nvSpPr>
        <p:spPr>
          <a:xfrm>
            <a:off x="1016465" y="4569362"/>
            <a:ext cx="10159067" cy="417294"/>
          </a:xfrm>
          <a:prstGeom prst="rect">
            <a:avLst/>
          </a:prstGeom>
        </p:spPr>
        <p:txBody>
          <a:bodyPr vert="horz" wrap="square" lIns="0" tIns="0" rIns="0" bIns="10800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srgbClr val="45F5F9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FAC6A14-2636-41E3-BC35-044B5600DC09}"/>
              </a:ext>
            </a:extLst>
          </p:cNvPr>
          <p:cNvSpPr/>
          <p:nvPr/>
        </p:nvSpPr>
        <p:spPr>
          <a:xfrm>
            <a:off x="2017960" y="5280188"/>
            <a:ext cx="8156079" cy="584199"/>
          </a:xfrm>
          <a:prstGeom prst="rect">
            <a:avLst/>
          </a:prstGeom>
        </p:spPr>
        <p:txBody>
          <a:bodyPr wrap="square" lIns="0" tIns="0" rIns="0" bIns="144000" anchor="ctr" anchorCtr="0">
            <a:no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Gil Dong Hong</a:t>
            </a:r>
            <a:r>
              <a:rPr lang="en-US" altLang="ko-KR" sz="16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1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, Sun-sin Yi</a:t>
            </a:r>
            <a:r>
              <a:rPr lang="en-US" altLang="ko-KR" sz="16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2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, and </a:t>
            </a:r>
            <a:r>
              <a:rPr lang="en-US" altLang="ko-KR" sz="1600" dirty="0" err="1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Gwan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-soon Yu</a:t>
            </a:r>
            <a:r>
              <a:rPr lang="en-US" altLang="ko-KR" sz="16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altLang="ko-KR" sz="16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1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IUMRS-ICA2021, </a:t>
            </a:r>
            <a:r>
              <a:rPr lang="en-US" altLang="ko-KR" sz="16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2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Genicom Co., Ltd.</a:t>
            </a:r>
            <a:endParaRPr lang="ko-KR" altLang="en-US" sz="1600" dirty="0">
              <a:solidFill>
                <a:schemeClr val="bg1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id="{AFDD27F9-42A2-4968-95A9-918B2189A061}"/>
              </a:ext>
            </a:extLst>
          </p:cNvPr>
          <p:cNvSpPr/>
          <p:nvPr/>
        </p:nvSpPr>
        <p:spPr>
          <a:xfrm>
            <a:off x="479862" y="78983"/>
            <a:ext cx="2127184" cy="417294"/>
          </a:xfrm>
          <a:prstGeom prst="rect">
            <a:avLst/>
          </a:prstGeom>
        </p:spPr>
        <p:txBody>
          <a:bodyPr vert="horz" wrap="square" lIns="0" tIns="0" rIns="0" bIns="108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Title</a:t>
            </a:r>
            <a:endParaRPr lang="en-US" altLang="ko-KR" sz="2800" b="1" dirty="0">
              <a:solidFill>
                <a:schemeClr val="bg1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539238B-392C-40C8-810B-3530FD445D99}"/>
              </a:ext>
            </a:extLst>
          </p:cNvPr>
          <p:cNvSpPr/>
          <p:nvPr/>
        </p:nvSpPr>
        <p:spPr>
          <a:xfrm>
            <a:off x="820332" y="750191"/>
            <a:ext cx="2127184" cy="417294"/>
          </a:xfrm>
          <a:prstGeom prst="rect">
            <a:avLst/>
          </a:prstGeom>
        </p:spPr>
        <p:txBody>
          <a:bodyPr vert="horz" wrap="square" lIns="0" tIns="0" rIns="0" bIns="108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0D2076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Title 2</a:t>
            </a:r>
            <a:endParaRPr lang="en-US" altLang="ko-KR" sz="2000" b="1" dirty="0">
              <a:solidFill>
                <a:srgbClr val="0D2076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76921C64-6766-41FF-AE7E-D542766375E4}"/>
              </a:ext>
            </a:extLst>
          </p:cNvPr>
          <p:cNvSpPr/>
          <p:nvPr/>
        </p:nvSpPr>
        <p:spPr>
          <a:xfrm>
            <a:off x="820332" y="1144286"/>
            <a:ext cx="2127184" cy="417294"/>
          </a:xfrm>
          <a:prstGeom prst="rect">
            <a:avLst/>
          </a:prstGeom>
        </p:spPr>
        <p:txBody>
          <a:bodyPr vert="horz" wrap="square" lIns="0" tIns="0" rIns="0" bIns="108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Text</a:t>
            </a:r>
            <a:endParaRPr lang="en-US" altLang="ko-KR" sz="1600" b="1" dirty="0"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4" name="슬라이드 번호 개체 틀 33">
            <a:extLst>
              <a:ext uri="{FF2B5EF4-FFF2-40B4-BE49-F238E27FC236}">
                <a16:creationId xmlns:a16="http://schemas.microsoft.com/office/drawing/2014/main" id="{3D40B7EE-F7F4-4CFB-993F-F3D74D6B6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764C8-391D-45A4-95AF-B3E3752FD38B}" type="slidenum">
              <a:rPr lang="ko-KR" altLang="en-US" smtClean="0"/>
              <a:t>2</a:t>
            </a:fld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3D015BC-5E54-4BA8-ACB7-70B557536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95" y="830358"/>
            <a:ext cx="262203" cy="25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4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24</Words>
  <Application>Microsoft Office PowerPoint</Application>
  <PresentationFormat>와이드스크린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나눔스퀘어OTF Bold</vt:lpstr>
      <vt:lpstr>Office 테마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김나윤</dc:creator>
  <cp:lastModifiedBy>User</cp:lastModifiedBy>
  <cp:revision>34</cp:revision>
  <dcterms:created xsi:type="dcterms:W3CDTF">2020-11-26T04:10:13Z</dcterms:created>
  <dcterms:modified xsi:type="dcterms:W3CDTF">2021-08-26T01:37:06Z</dcterms:modified>
</cp:coreProperties>
</file>